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F540D35-F6E5-4BB1-B0DD-1CDF5FD95521}">
          <p14:sldIdLst>
            <p14:sldId id="256"/>
          </p14:sldIdLst>
        </p14:section>
        <p14:section name="Untitled Section" id="{7E0A0C46-F2AA-4759-9717-A2292F3A422C}">
          <p14:sldIdLst>
            <p14:sldId id="257"/>
            <p14:sldId id="258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20FF93-7870-489D-8589-A9A7F4F36589}" v="55" dt="2024-01-23T17:57:32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06339-4323-92BB-C3E0-3CE598649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027DEA-27EA-FA1C-2878-1BF1ADDF5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E5398-34FF-C81D-C2D9-B174FEE6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C0880-CEDE-FB8D-0D85-90B8588F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C4418-067D-1786-1444-96AABBB1E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4699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FFE6-01F5-0E9A-1FCB-2D35DD10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1C705-5698-9F0E-3C1A-8E405CD36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EC793-F41F-8D22-0F19-C514EED41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93C8C-0EC4-39AA-9291-B45DD4244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B9D6B-679A-FF21-3673-A4E64D6A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8329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1E97-AAEB-7633-E3CD-A26132394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C06FC-01DB-2AD5-A9A2-F0AE0839E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5885A-2BF9-566F-CD96-2F347E48D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995B0-01B3-DD52-6713-F1B742BA9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CA2A6-F438-AE33-D786-A58623018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61723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7D38-32A8-1A01-7E98-67CDDE51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899D-4F87-4981-F816-41DFB4E36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B4328-75DB-A0E9-714E-4383B725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9B5059-F031-94D5-93CF-B041BE00C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54AB03-95E2-1AD8-7594-CC4D6DF8C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33D53-2038-534F-EE8D-E0D7C152B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0412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B1D3C-CA19-6C8A-FE15-D18237C12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C96A1-A5B5-B1E4-EE0E-8C5B803F7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F4D98-8CB5-1616-EEA6-98AAB9A6F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DE2C1-E12F-A29A-08C9-A5A4809AB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A79510-C4FD-99D9-9651-97C4170003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74E896-0361-E7CC-83CD-E4798B0A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541F5B-3EF5-46D2-6F02-A1FEC563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F30B77-D735-4015-0D2C-E6D2007FD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64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A5081-2714-8D0A-2AA4-432640883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2E0246-A280-64C7-B339-FC2ACC475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F098A1-CBAF-862A-5BCC-CCB6E8EB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6555BC-5587-6665-3F31-E4E51F77B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641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45A68E-18EA-F2EA-F9F3-1317DE17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EC7278-13AC-7DBB-B20C-6E159C559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A2099-70CA-EF96-5B0F-B2E8C3F2A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9314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DD4D-8DA6-8ECA-9332-5F26EE66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E511-FA62-6EEE-0D0B-C7AA202FB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CE8EE-11E6-83C1-6076-3EB4996FB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5657F-B102-C970-C69F-6EAE04C38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9F2B1-1FCE-48BB-54FE-DCE03A852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EB6B3-90E0-A5A5-9B97-61D296C35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4890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DB76-9A66-A743-3AC6-B12C52D6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AB9687-CAD4-604A-590C-AEFB7F7701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82A84-F24F-E38B-AD10-0CDC89519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B6050-F356-BCE0-2A22-DDE399AC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02EDE-0323-BE0E-C53A-0EBBB4F2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002EF-BE8D-D917-EEE4-D8D329E9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254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96291-DDE3-0245-AEDB-61B57A77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ADC000-4787-6173-C450-71BD8E76E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44B7A-49C6-1115-F4FD-537A1AE36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432D8-E36A-1BB7-18EE-D839D0683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7E4D9-7B66-5105-BA98-D5AF6EAD3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9979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C66196-FA78-CDFA-EE6D-7A7ECA7BF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A83973-1E39-4ED3-7D54-E124F9710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9A0B2-BA43-129E-93FF-D50B711F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7F16B-2340-BDE4-D67F-795795B4B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13300-C952-7F63-5649-D309424B3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875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DA39B-A9D8-5353-F3FB-551709D9C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F804C-650C-93E7-9B1F-37EE6D586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4BDE2-5CC2-8B9D-AA76-159AC807C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9AEBC-DE96-4F5D-828C-1700423DB3CA}" type="datetimeFigureOut">
              <a:rPr lang="en-FI" smtClean="0"/>
              <a:t>23/01/2024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B7CF0-806C-DBB4-A38B-B13401CBA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D276D-CADC-EAC4-C22A-212FCCAF4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18ABE-2120-43AF-AC6F-856A82E3D88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6017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84B40-9EFB-0923-F5B3-C1D258174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 err="1">
                <a:solidFill>
                  <a:srgbClr val="FFFFFF"/>
                </a:solidFill>
              </a:rPr>
              <a:t>Keski-Euroopan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kiertomatka</a:t>
            </a:r>
            <a:br>
              <a:rPr lang="en-US" sz="4000" dirty="0">
                <a:solidFill>
                  <a:srgbClr val="FFFFFF"/>
                </a:solidFill>
              </a:rPr>
            </a:br>
            <a:endParaRPr lang="en-FI" sz="2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62E62-5BB8-31CA-A09B-24D763A03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 err="1">
                <a:solidFill>
                  <a:srgbClr val="FFFFFF"/>
                </a:solidFill>
              </a:rPr>
              <a:t>Kasimatkat</a:t>
            </a:r>
            <a:endParaRPr lang="en-FI" sz="4400" dirty="0">
              <a:solidFill>
                <a:srgbClr val="FFFFFF"/>
              </a:solidFill>
            </a:endParaRPr>
          </a:p>
        </p:txBody>
      </p:sp>
      <p:pic>
        <p:nvPicPr>
          <p:cNvPr id="4" name="Picture 44">
            <a:extLst>
              <a:ext uri="{FF2B5EF4-FFF2-40B4-BE49-F238E27FC236}">
                <a16:creationId xmlns:a16="http://schemas.microsoft.com/office/drawing/2014/main" id="{EDCFC658-B99F-780B-4A29-30592F8ABBF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516383" y="478712"/>
            <a:ext cx="5186251" cy="50735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F740C7-D10A-F79E-38A1-218A4195A374}"/>
              </a:ext>
            </a:extLst>
          </p:cNvPr>
          <p:cNvSpPr txBox="1"/>
          <p:nvPr/>
        </p:nvSpPr>
        <p:spPr>
          <a:xfrm>
            <a:off x="9764786" y="1132514"/>
            <a:ext cx="22230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28.5.-8.6.2023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/>
              <a:t>Kesto</a:t>
            </a:r>
            <a:r>
              <a:rPr lang="en-US" dirty="0"/>
              <a:t> 12 </a:t>
            </a:r>
            <a:r>
              <a:rPr lang="en-US" dirty="0" err="1"/>
              <a:t>päivää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/>
              <a:t>Pituus</a:t>
            </a:r>
            <a:r>
              <a:rPr lang="en-US" dirty="0"/>
              <a:t> 4.250 km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/>
              <a:t>Päivämatkat</a:t>
            </a:r>
            <a:r>
              <a:rPr lang="en-US" dirty="0"/>
              <a:t> 100-600 km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Maat: </a:t>
            </a:r>
            <a:r>
              <a:rPr lang="en-US" dirty="0" err="1"/>
              <a:t>Viro</a:t>
            </a:r>
            <a:r>
              <a:rPr lang="en-US" dirty="0"/>
              <a:t>, Latvia, </a:t>
            </a:r>
            <a:r>
              <a:rPr lang="en-US" dirty="0" err="1"/>
              <a:t>Liettua</a:t>
            </a:r>
            <a:r>
              <a:rPr lang="en-US" dirty="0"/>
              <a:t>, </a:t>
            </a:r>
            <a:r>
              <a:rPr lang="en-US" dirty="0" err="1"/>
              <a:t>Puola</a:t>
            </a:r>
            <a:r>
              <a:rPr lang="en-US" dirty="0"/>
              <a:t>, Slovakia, </a:t>
            </a:r>
            <a:r>
              <a:rPr lang="en-US" dirty="0" err="1"/>
              <a:t>Tsekki</a:t>
            </a:r>
            <a:r>
              <a:rPr lang="en-US" dirty="0"/>
              <a:t>, </a:t>
            </a:r>
            <a:r>
              <a:rPr lang="en-US" dirty="0" err="1"/>
              <a:t>Saksa</a:t>
            </a:r>
            <a:r>
              <a:rPr lang="en-US" dirty="0"/>
              <a:t>, </a:t>
            </a:r>
            <a:r>
              <a:rPr lang="en-US" dirty="0" err="1"/>
              <a:t>Tanska</a:t>
            </a:r>
            <a:r>
              <a:rPr lang="en-US" dirty="0"/>
              <a:t>, </a:t>
            </a:r>
            <a:r>
              <a:rPr lang="en-US" dirty="0" err="1"/>
              <a:t>Ruotsi</a:t>
            </a:r>
            <a:endParaRPr lang="en-FI" dirty="0"/>
          </a:p>
        </p:txBody>
      </p:sp>
      <p:pic>
        <p:nvPicPr>
          <p:cNvPr id="19" name="Picture 66">
            <a:extLst>
              <a:ext uri="{FF2B5EF4-FFF2-40B4-BE49-F238E27FC236}">
                <a16:creationId xmlns:a16="http://schemas.microsoft.com/office/drawing/2014/main" id="{CF95CC61-D59C-3369-27F8-0CF9C837A8B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2691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BB86-E9C2-F3B9-98AE-F5CB81D5B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385" y="181579"/>
            <a:ext cx="9144000" cy="1008441"/>
          </a:xfrm>
        </p:spPr>
        <p:txBody>
          <a:bodyPr>
            <a:normAutofit/>
          </a:bodyPr>
          <a:lstStyle/>
          <a:p>
            <a:r>
              <a:rPr lang="en-US" sz="4400" dirty="0" err="1"/>
              <a:t>Ryhmä</a:t>
            </a:r>
            <a:endParaRPr lang="en-FI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D0A960-7D10-1D8D-0798-40EBBD5A8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2385" y="1333850"/>
            <a:ext cx="4067977" cy="1655762"/>
          </a:xfrm>
        </p:spPr>
        <p:txBody>
          <a:bodyPr/>
          <a:lstStyle/>
          <a:p>
            <a:r>
              <a:rPr lang="en-US" dirty="0" err="1"/>
              <a:t>Kolme</a:t>
            </a:r>
            <a:r>
              <a:rPr lang="en-US" dirty="0"/>
              <a:t> </a:t>
            </a:r>
            <a:r>
              <a:rPr lang="en-US" dirty="0" err="1"/>
              <a:t>pyörää</a:t>
            </a:r>
            <a:r>
              <a:rPr lang="en-US" dirty="0"/>
              <a:t>: Olli, Kari ja </a:t>
            </a:r>
            <a:r>
              <a:rPr lang="en-US" dirty="0" err="1"/>
              <a:t>Jouni</a:t>
            </a:r>
            <a:endParaRPr lang="en-FI" dirty="0"/>
          </a:p>
        </p:txBody>
      </p:sp>
      <p:pic>
        <p:nvPicPr>
          <p:cNvPr id="5" name="Picture 60">
            <a:extLst>
              <a:ext uri="{FF2B5EF4-FFF2-40B4-BE49-F238E27FC236}">
                <a16:creationId xmlns:a16="http://schemas.microsoft.com/office/drawing/2014/main" id="{1A772B4A-72A6-6C93-0341-60C48605388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417739" y="1333850"/>
            <a:ext cx="3555476" cy="4992303"/>
          </a:xfrm>
          <a:prstGeom prst="rect">
            <a:avLst/>
          </a:prstGeom>
          <a:ln w="0">
            <a:noFill/>
          </a:ln>
        </p:spPr>
      </p:pic>
      <p:pic>
        <p:nvPicPr>
          <p:cNvPr id="6" name="Picture 61">
            <a:extLst>
              <a:ext uri="{FF2B5EF4-FFF2-40B4-BE49-F238E27FC236}">
                <a16:creationId xmlns:a16="http://schemas.microsoft.com/office/drawing/2014/main" id="{87971D8E-DCF3-7C79-56DF-E608072599E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427677" y="2073893"/>
            <a:ext cx="5496158" cy="4228906"/>
          </a:xfrm>
          <a:prstGeom prst="rect">
            <a:avLst/>
          </a:prstGeom>
          <a:ln w="0">
            <a:noFill/>
          </a:ln>
        </p:spPr>
      </p:pic>
      <p:pic>
        <p:nvPicPr>
          <p:cNvPr id="8" name="Picture 66">
            <a:extLst>
              <a:ext uri="{FF2B5EF4-FFF2-40B4-BE49-F238E27FC236}">
                <a16:creationId xmlns:a16="http://schemas.microsoft.com/office/drawing/2014/main" id="{214AE730-27AD-497B-DDE1-153949F02F7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232244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Pärnu</a:t>
            </a:r>
            <a:endParaRPr lang="en-FI" dirty="0"/>
          </a:p>
        </p:txBody>
      </p:sp>
      <p:pic>
        <p:nvPicPr>
          <p:cNvPr id="4" name="Picture 65">
            <a:extLst>
              <a:ext uri="{FF2B5EF4-FFF2-40B4-BE49-F238E27FC236}">
                <a16:creationId xmlns:a16="http://schemas.microsoft.com/office/drawing/2014/main" id="{072BDE33-EDE8-A461-0E19-D6C58E47E21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812360" y="1123729"/>
            <a:ext cx="8567280" cy="5275800"/>
          </a:xfrm>
          <a:prstGeom prst="rect">
            <a:avLst/>
          </a:prstGeom>
          <a:ln w="0">
            <a:noFill/>
          </a:ln>
        </p:spPr>
      </p:pic>
      <p:pic>
        <p:nvPicPr>
          <p:cNvPr id="6" name="Picture 66">
            <a:extLst>
              <a:ext uri="{FF2B5EF4-FFF2-40B4-BE49-F238E27FC236}">
                <a16:creationId xmlns:a16="http://schemas.microsoft.com/office/drawing/2014/main" id="{BD8EEB26-51D6-9932-12BF-03F5EBD5C5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670651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Tallinnasta</a:t>
            </a:r>
            <a:r>
              <a:rPr lang="en-US" dirty="0"/>
              <a:t> </a:t>
            </a:r>
            <a:r>
              <a:rPr lang="en-US" dirty="0" err="1"/>
              <a:t>Pärnuun</a:t>
            </a:r>
            <a:endParaRPr lang="en-FI" dirty="0"/>
          </a:p>
        </p:txBody>
      </p:sp>
      <p:pic>
        <p:nvPicPr>
          <p:cNvPr id="3" name="Picture 68">
            <a:extLst>
              <a:ext uri="{FF2B5EF4-FFF2-40B4-BE49-F238E27FC236}">
                <a16:creationId xmlns:a16="http://schemas.microsoft.com/office/drawing/2014/main" id="{BBD69A7B-C417-FBAC-9EBE-88F0340BC37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80469" y="1152360"/>
            <a:ext cx="7646223" cy="5375329"/>
          </a:xfrm>
          <a:prstGeom prst="rect">
            <a:avLst/>
          </a:prstGeom>
          <a:ln w="0">
            <a:noFill/>
          </a:ln>
        </p:spPr>
      </p:pic>
      <p:pic>
        <p:nvPicPr>
          <p:cNvPr id="7" name="Picture 66">
            <a:extLst>
              <a:ext uri="{FF2B5EF4-FFF2-40B4-BE49-F238E27FC236}">
                <a16:creationId xmlns:a16="http://schemas.microsoft.com/office/drawing/2014/main" id="{00044A9E-35E9-9D47-CCD5-BADC3350B82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63518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Latvia - </a:t>
            </a:r>
            <a:r>
              <a:rPr lang="en-US" dirty="0" err="1"/>
              <a:t>Vitrupe</a:t>
            </a:r>
            <a:endParaRPr lang="en-FI" dirty="0"/>
          </a:p>
        </p:txBody>
      </p:sp>
      <p:pic>
        <p:nvPicPr>
          <p:cNvPr id="4" name="Picture 72">
            <a:extLst>
              <a:ext uri="{FF2B5EF4-FFF2-40B4-BE49-F238E27FC236}">
                <a16:creationId xmlns:a16="http://schemas.microsoft.com/office/drawing/2014/main" id="{2E37DB37-465E-2375-C5AF-AD4EF524ADA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87400" y="1110784"/>
            <a:ext cx="8017200" cy="5399280"/>
          </a:xfrm>
          <a:prstGeom prst="rect">
            <a:avLst/>
          </a:prstGeom>
          <a:ln w="0">
            <a:noFill/>
          </a:ln>
        </p:spPr>
      </p:pic>
      <p:pic>
        <p:nvPicPr>
          <p:cNvPr id="6" name="Picture 66">
            <a:extLst>
              <a:ext uri="{FF2B5EF4-FFF2-40B4-BE49-F238E27FC236}">
                <a16:creationId xmlns:a16="http://schemas.microsoft.com/office/drawing/2014/main" id="{C58463F5-4940-C63E-C874-9CA07ABF18F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971168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Latvia - </a:t>
            </a:r>
            <a:r>
              <a:rPr lang="en-US" dirty="0" err="1"/>
              <a:t>Vitrupe</a:t>
            </a:r>
            <a:endParaRPr lang="en-FI" dirty="0"/>
          </a:p>
        </p:txBody>
      </p:sp>
      <p:pic>
        <p:nvPicPr>
          <p:cNvPr id="3" name="Picture 74">
            <a:extLst>
              <a:ext uri="{FF2B5EF4-FFF2-40B4-BE49-F238E27FC236}">
                <a16:creationId xmlns:a16="http://schemas.microsoft.com/office/drawing/2014/main" id="{D0005F57-784D-68BD-39FF-BD147392345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08360" y="1155757"/>
            <a:ext cx="7775280" cy="5419800"/>
          </a:xfrm>
          <a:prstGeom prst="rect">
            <a:avLst/>
          </a:prstGeom>
          <a:ln w="0">
            <a:noFill/>
          </a:ln>
        </p:spPr>
      </p:pic>
      <p:pic>
        <p:nvPicPr>
          <p:cNvPr id="7" name="Picture 66">
            <a:extLst>
              <a:ext uri="{FF2B5EF4-FFF2-40B4-BE49-F238E27FC236}">
                <a16:creationId xmlns:a16="http://schemas.microsoft.com/office/drawing/2014/main" id="{92511052-7ABD-E673-6F46-A231E5B9BC2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01809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Liettua</a:t>
            </a:r>
            <a:r>
              <a:rPr lang="en-US" dirty="0"/>
              <a:t> – </a:t>
            </a:r>
            <a:r>
              <a:rPr lang="en-US" dirty="0" err="1"/>
              <a:t>Ristien</a:t>
            </a:r>
            <a:r>
              <a:rPr lang="en-US" dirty="0"/>
              <a:t> </a:t>
            </a:r>
            <a:r>
              <a:rPr lang="en-US" dirty="0" err="1"/>
              <a:t>mäki</a:t>
            </a:r>
            <a:endParaRPr lang="en-FI" dirty="0"/>
          </a:p>
        </p:txBody>
      </p:sp>
      <p:pic>
        <p:nvPicPr>
          <p:cNvPr id="4" name="Picture 78">
            <a:extLst>
              <a:ext uri="{FF2B5EF4-FFF2-40B4-BE49-F238E27FC236}">
                <a16:creationId xmlns:a16="http://schemas.microsoft.com/office/drawing/2014/main" id="{1F3B7078-16FA-76A0-90BC-E6F045F476E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7347" y="1310812"/>
            <a:ext cx="7337884" cy="5056432"/>
          </a:xfrm>
          <a:prstGeom prst="rect">
            <a:avLst/>
          </a:prstGeom>
          <a:ln w="0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DD694B-3288-E723-8F44-8399B6EBEF10}"/>
              </a:ext>
            </a:extLst>
          </p:cNvPr>
          <p:cNvSpPr txBox="1"/>
          <p:nvPr/>
        </p:nvSpPr>
        <p:spPr>
          <a:xfrm>
            <a:off x="8903223" y="1310812"/>
            <a:ext cx="24912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Ensimmäiset</a:t>
            </a:r>
            <a:r>
              <a:rPr lang="en-US" sz="2800" dirty="0"/>
              <a:t> </a:t>
            </a:r>
            <a:r>
              <a:rPr lang="en-US" sz="2800" dirty="0" err="1"/>
              <a:t>ristit</a:t>
            </a:r>
            <a:r>
              <a:rPr lang="en-US" sz="2800" dirty="0"/>
              <a:t> </a:t>
            </a:r>
            <a:r>
              <a:rPr lang="en-US" sz="2800" dirty="0" err="1"/>
              <a:t>tuotiin</a:t>
            </a:r>
            <a:r>
              <a:rPr lang="en-US" sz="2800" dirty="0"/>
              <a:t> 1800-luvun </a:t>
            </a:r>
            <a:r>
              <a:rPr lang="en-US" sz="2800" dirty="0" err="1"/>
              <a:t>puolivälissä</a:t>
            </a:r>
            <a:endParaRPr lang="en-FI" sz="2800" dirty="0"/>
          </a:p>
        </p:txBody>
      </p:sp>
      <p:pic>
        <p:nvPicPr>
          <p:cNvPr id="7" name="Picture 66">
            <a:extLst>
              <a:ext uri="{FF2B5EF4-FFF2-40B4-BE49-F238E27FC236}">
                <a16:creationId xmlns:a16="http://schemas.microsoft.com/office/drawing/2014/main" id="{64A8B560-388D-8BD7-A640-F1F846B7B50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91370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Liettua</a:t>
            </a:r>
            <a:r>
              <a:rPr lang="en-US" dirty="0"/>
              <a:t> – </a:t>
            </a:r>
            <a:r>
              <a:rPr lang="en-US" dirty="0" err="1"/>
              <a:t>Ristien</a:t>
            </a:r>
            <a:r>
              <a:rPr lang="en-US" dirty="0"/>
              <a:t> </a:t>
            </a:r>
            <a:r>
              <a:rPr lang="en-US" dirty="0" err="1"/>
              <a:t>mäki</a:t>
            </a:r>
            <a:endParaRPr lang="en-FI" dirty="0"/>
          </a:p>
        </p:txBody>
      </p:sp>
      <p:pic>
        <p:nvPicPr>
          <p:cNvPr id="3" name="Picture 82">
            <a:extLst>
              <a:ext uri="{FF2B5EF4-FFF2-40B4-BE49-F238E27FC236}">
                <a16:creationId xmlns:a16="http://schemas.microsoft.com/office/drawing/2014/main" id="{19D42C9F-0619-E76A-8F17-D2A97E135E1F}"/>
              </a:ext>
            </a:extLst>
          </p:cNvPr>
          <p:cNvPicPr/>
          <p:nvPr/>
        </p:nvPicPr>
        <p:blipFill>
          <a:blip r:embed="rId2"/>
          <a:stretch/>
        </p:blipFill>
        <p:spPr>
          <a:xfrm rot="5408400">
            <a:off x="3305350" y="1915698"/>
            <a:ext cx="5357366" cy="3873960"/>
          </a:xfrm>
          <a:prstGeom prst="rect">
            <a:avLst/>
          </a:prstGeom>
          <a:ln w="0">
            <a:noFill/>
          </a:ln>
        </p:spPr>
      </p:pic>
      <p:pic>
        <p:nvPicPr>
          <p:cNvPr id="8" name="Picture 66">
            <a:extLst>
              <a:ext uri="{FF2B5EF4-FFF2-40B4-BE49-F238E27FC236}">
                <a16:creationId xmlns:a16="http://schemas.microsoft.com/office/drawing/2014/main" id="{D1DEC171-99D2-7EA6-80DC-8CAE1752A4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725169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Ristien</a:t>
            </a:r>
            <a:r>
              <a:rPr lang="en-US" dirty="0"/>
              <a:t> </a:t>
            </a:r>
            <a:r>
              <a:rPr lang="en-US" dirty="0" err="1"/>
              <a:t>mäellä</a:t>
            </a:r>
            <a:endParaRPr lang="en-FI" dirty="0"/>
          </a:p>
        </p:txBody>
      </p:sp>
      <p:pic>
        <p:nvPicPr>
          <p:cNvPr id="4" name="Picture 84">
            <a:extLst>
              <a:ext uri="{FF2B5EF4-FFF2-40B4-BE49-F238E27FC236}">
                <a16:creationId xmlns:a16="http://schemas.microsoft.com/office/drawing/2014/main" id="{36A60DA9-9E60-5367-BC65-CE9D1C24D71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460360" y="1107529"/>
            <a:ext cx="7271280" cy="5563800"/>
          </a:xfrm>
          <a:prstGeom prst="rect">
            <a:avLst/>
          </a:prstGeom>
          <a:ln w="0">
            <a:noFill/>
          </a:ln>
        </p:spPr>
      </p:pic>
      <p:pic>
        <p:nvPicPr>
          <p:cNvPr id="6" name="Picture 66">
            <a:extLst>
              <a:ext uri="{FF2B5EF4-FFF2-40B4-BE49-F238E27FC236}">
                <a16:creationId xmlns:a16="http://schemas.microsoft.com/office/drawing/2014/main" id="{3BCE113A-D78B-745B-5193-00C7C137384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318053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Marijampole, </a:t>
            </a:r>
            <a:r>
              <a:rPr lang="en-US" sz="3600" dirty="0" err="1"/>
              <a:t>Liettua</a:t>
            </a:r>
            <a:r>
              <a:rPr lang="en-US" sz="3600" dirty="0"/>
              <a:t> – </a:t>
            </a:r>
            <a:r>
              <a:rPr lang="en-US" sz="3600" dirty="0" err="1"/>
              <a:t>Majoitus</a:t>
            </a:r>
            <a:r>
              <a:rPr lang="en-US" sz="3600" dirty="0"/>
              <a:t> </a:t>
            </a:r>
            <a:r>
              <a:rPr lang="en-US" sz="3600" dirty="0" err="1"/>
              <a:t>leipomon</a:t>
            </a:r>
            <a:r>
              <a:rPr lang="en-US" sz="3600" dirty="0"/>
              <a:t> </a:t>
            </a:r>
            <a:r>
              <a:rPr lang="en-US" sz="3600" dirty="0" err="1"/>
              <a:t>takaosassa</a:t>
            </a:r>
            <a:endParaRPr lang="en-FI" sz="3600" dirty="0"/>
          </a:p>
        </p:txBody>
      </p:sp>
      <p:pic>
        <p:nvPicPr>
          <p:cNvPr id="3" name="Picture 88">
            <a:extLst>
              <a:ext uri="{FF2B5EF4-FFF2-40B4-BE49-F238E27FC236}">
                <a16:creationId xmlns:a16="http://schemas.microsoft.com/office/drawing/2014/main" id="{C32C6E25-F797-6963-3FB3-7703C432ED8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326584" y="1119660"/>
            <a:ext cx="7667280" cy="5323085"/>
          </a:xfrm>
          <a:prstGeom prst="rect">
            <a:avLst/>
          </a:prstGeom>
          <a:ln w="0">
            <a:noFill/>
          </a:ln>
        </p:spPr>
      </p:pic>
      <p:pic>
        <p:nvPicPr>
          <p:cNvPr id="6" name="Picture 66">
            <a:extLst>
              <a:ext uri="{FF2B5EF4-FFF2-40B4-BE49-F238E27FC236}">
                <a16:creationId xmlns:a16="http://schemas.microsoft.com/office/drawing/2014/main" id="{C55FA20F-D582-9360-ED0E-462938F6F18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56836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Marijampole, </a:t>
            </a:r>
            <a:r>
              <a:rPr lang="en-US" sz="3600" dirty="0" err="1"/>
              <a:t>Liettua</a:t>
            </a:r>
            <a:r>
              <a:rPr lang="en-US" sz="3600" dirty="0"/>
              <a:t> – </a:t>
            </a:r>
            <a:r>
              <a:rPr lang="en-US" sz="3600" dirty="0" err="1"/>
              <a:t>Pyörät</a:t>
            </a:r>
            <a:r>
              <a:rPr lang="en-US" sz="3600" dirty="0"/>
              <a:t> </a:t>
            </a:r>
            <a:r>
              <a:rPr lang="en-US" sz="3600" dirty="0" err="1"/>
              <a:t>siistissä</a:t>
            </a:r>
            <a:r>
              <a:rPr lang="en-US" sz="3600" dirty="0"/>
              <a:t> </a:t>
            </a:r>
            <a:r>
              <a:rPr lang="en-US" sz="3600" dirty="0" err="1"/>
              <a:t>rivissä</a:t>
            </a:r>
            <a:endParaRPr lang="en-FI" sz="3600" dirty="0"/>
          </a:p>
        </p:txBody>
      </p:sp>
      <p:pic>
        <p:nvPicPr>
          <p:cNvPr id="4" name="Picture 91">
            <a:extLst>
              <a:ext uri="{FF2B5EF4-FFF2-40B4-BE49-F238E27FC236}">
                <a16:creationId xmlns:a16="http://schemas.microsoft.com/office/drawing/2014/main" id="{52997C13-14D1-6EE3-7CE6-27CED84772F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975433" y="1103584"/>
            <a:ext cx="8017200" cy="5563080"/>
          </a:xfrm>
          <a:prstGeom prst="rect">
            <a:avLst/>
          </a:prstGeom>
          <a:ln w="0">
            <a:noFill/>
          </a:ln>
        </p:spPr>
      </p:pic>
      <p:pic>
        <p:nvPicPr>
          <p:cNvPr id="6" name="Picture 66">
            <a:extLst>
              <a:ext uri="{FF2B5EF4-FFF2-40B4-BE49-F238E27FC236}">
                <a16:creationId xmlns:a16="http://schemas.microsoft.com/office/drawing/2014/main" id="{570C0155-FAA0-811A-C29F-47336C2883B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452975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Marijampolessa</a:t>
            </a:r>
            <a:r>
              <a:rPr lang="en-US" sz="3600" dirty="0"/>
              <a:t> – On </a:t>
            </a:r>
            <a:r>
              <a:rPr lang="en-US" sz="3600" dirty="0" err="1"/>
              <a:t>täälläkin</a:t>
            </a:r>
            <a:r>
              <a:rPr lang="en-US" sz="3600" dirty="0"/>
              <a:t> </a:t>
            </a:r>
            <a:r>
              <a:rPr lang="en-US" sz="3600" dirty="0" err="1"/>
              <a:t>hyttysiä</a:t>
            </a:r>
            <a:endParaRPr lang="en-FI" sz="3600" dirty="0"/>
          </a:p>
        </p:txBody>
      </p:sp>
      <p:pic>
        <p:nvPicPr>
          <p:cNvPr id="3" name="Picture 93">
            <a:extLst>
              <a:ext uri="{FF2B5EF4-FFF2-40B4-BE49-F238E27FC236}">
                <a16:creationId xmlns:a16="http://schemas.microsoft.com/office/drawing/2014/main" id="{BCD9F063-56C1-4BF8-3C5A-2FFD58D3CC7B}"/>
              </a:ext>
            </a:extLst>
          </p:cNvPr>
          <p:cNvPicPr/>
          <p:nvPr/>
        </p:nvPicPr>
        <p:blipFill>
          <a:blip r:embed="rId2"/>
          <a:stretch/>
        </p:blipFill>
        <p:spPr>
          <a:xfrm rot="5400000">
            <a:off x="3350100" y="1491517"/>
            <a:ext cx="5491800" cy="4679280"/>
          </a:xfrm>
          <a:prstGeom prst="rect">
            <a:avLst/>
          </a:prstGeom>
          <a:ln w="0">
            <a:noFill/>
          </a:ln>
        </p:spPr>
      </p:pic>
      <p:pic>
        <p:nvPicPr>
          <p:cNvPr id="6" name="Picture 66">
            <a:extLst>
              <a:ext uri="{FF2B5EF4-FFF2-40B4-BE49-F238E27FC236}">
                <a16:creationId xmlns:a16="http://schemas.microsoft.com/office/drawing/2014/main" id="{F58C5756-962D-904B-C471-B722687807A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02026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Puolan</a:t>
            </a:r>
            <a:r>
              <a:rPr lang="en-US" sz="3600" dirty="0"/>
              <a:t> </a:t>
            </a:r>
            <a:r>
              <a:rPr lang="en-US" sz="3600" dirty="0" err="1"/>
              <a:t>rajalla</a:t>
            </a:r>
            <a:r>
              <a:rPr lang="en-US" sz="3600" dirty="0"/>
              <a:t> – </a:t>
            </a:r>
            <a:r>
              <a:rPr lang="en-US" sz="3600" dirty="0" err="1"/>
              <a:t>Suwalkin</a:t>
            </a:r>
            <a:r>
              <a:rPr lang="en-US" sz="3600" dirty="0"/>
              <a:t> </a:t>
            </a:r>
            <a:r>
              <a:rPr lang="en-US" sz="3600" dirty="0" err="1"/>
              <a:t>käytävä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96">
            <a:extLst>
              <a:ext uri="{FF2B5EF4-FFF2-40B4-BE49-F238E27FC236}">
                <a16:creationId xmlns:a16="http://schemas.microsoft.com/office/drawing/2014/main" id="{19377308-911C-FDDB-6728-33121B98147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331097" y="1054188"/>
            <a:ext cx="7791062" cy="5533223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56166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Maisemaa</a:t>
            </a:r>
            <a:r>
              <a:rPr lang="en-US" sz="3600" dirty="0"/>
              <a:t> </a:t>
            </a:r>
            <a:r>
              <a:rPr lang="en-US" sz="3600" dirty="0" err="1"/>
              <a:t>Puolassa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00">
            <a:extLst>
              <a:ext uri="{FF2B5EF4-FFF2-40B4-BE49-F238E27FC236}">
                <a16:creationId xmlns:a16="http://schemas.microsoft.com/office/drawing/2014/main" id="{73493DBC-78F0-9DF8-2F66-079CC8526FA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961932" y="1084041"/>
            <a:ext cx="8268135" cy="558728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795440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Tankilla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03">
            <a:extLst>
              <a:ext uri="{FF2B5EF4-FFF2-40B4-BE49-F238E27FC236}">
                <a16:creationId xmlns:a16="http://schemas.microsoft.com/office/drawing/2014/main" id="{3B86265C-757C-E973-1823-F4EBD9B2162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831433" y="1048224"/>
            <a:ext cx="8305200" cy="5623105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08854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Krakova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05">
            <a:extLst>
              <a:ext uri="{FF2B5EF4-FFF2-40B4-BE49-F238E27FC236}">
                <a16:creationId xmlns:a16="http://schemas.microsoft.com/office/drawing/2014/main" id="{B3FAE016-CFCB-7270-5D78-C2B9FB4BDFE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26234" y="1236907"/>
            <a:ext cx="6299718" cy="4962557"/>
          </a:xfrm>
          <a:prstGeom prst="rect">
            <a:avLst/>
          </a:prstGeom>
          <a:ln w="0">
            <a:noFill/>
          </a:ln>
        </p:spPr>
      </p:pic>
      <p:pic>
        <p:nvPicPr>
          <p:cNvPr id="6" name="Picture 106">
            <a:extLst>
              <a:ext uri="{FF2B5EF4-FFF2-40B4-BE49-F238E27FC236}">
                <a16:creationId xmlns:a16="http://schemas.microsoft.com/office/drawing/2014/main" id="{6A792AD9-0E4C-E7BD-2886-E4C816DD61A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790334" y="1236907"/>
            <a:ext cx="3148053" cy="4175280"/>
          </a:xfrm>
          <a:prstGeom prst="rect">
            <a:avLst/>
          </a:prstGeom>
          <a:ln w="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E6F32F-4CF1-251A-FEE3-4CBBA63402F2}"/>
              </a:ext>
            </a:extLst>
          </p:cNvPr>
          <p:cNvSpPr txBox="1"/>
          <p:nvPr/>
        </p:nvSpPr>
        <p:spPr>
          <a:xfrm>
            <a:off x="7899392" y="5555607"/>
            <a:ext cx="2182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Wawelin</a:t>
            </a:r>
            <a:r>
              <a:rPr lang="en-US" sz="2000" dirty="0"/>
              <a:t> </a:t>
            </a:r>
            <a:r>
              <a:rPr lang="en-US" sz="2000" dirty="0" err="1"/>
              <a:t>linna</a:t>
            </a:r>
            <a:r>
              <a:rPr lang="en-US" sz="2000" dirty="0"/>
              <a:t>, </a:t>
            </a:r>
            <a:r>
              <a:rPr lang="en-US" sz="2000" dirty="0" err="1"/>
              <a:t>Veiksel</a:t>
            </a:r>
            <a:r>
              <a:rPr lang="en-US" sz="2000" dirty="0"/>
              <a:t> </a:t>
            </a:r>
            <a:r>
              <a:rPr lang="en-US" sz="2000" dirty="0" err="1"/>
              <a:t>joki</a:t>
            </a:r>
            <a:r>
              <a:rPr lang="en-US" sz="2000" dirty="0"/>
              <a:t> ja </a:t>
            </a:r>
            <a:r>
              <a:rPr lang="en-US" sz="2000" dirty="0" err="1"/>
              <a:t>vanha</a:t>
            </a:r>
            <a:r>
              <a:rPr lang="en-US" sz="2000" dirty="0"/>
              <a:t> </a:t>
            </a:r>
            <a:r>
              <a:rPr lang="en-US" sz="2000" dirty="0" err="1"/>
              <a:t>kaupunki</a:t>
            </a:r>
            <a:endParaRPr lang="en-FI" sz="2000" dirty="0"/>
          </a:p>
        </p:txBody>
      </p:sp>
    </p:spTree>
    <p:extLst>
      <p:ext uri="{BB962C8B-B14F-4D97-AF65-F5344CB8AC3E}">
        <p14:creationId xmlns:p14="http://schemas.microsoft.com/office/powerpoint/2010/main" val="2542226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Krakova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10">
            <a:extLst>
              <a:ext uri="{FF2B5EF4-FFF2-40B4-BE49-F238E27FC236}">
                <a16:creationId xmlns:a16="http://schemas.microsoft.com/office/drawing/2014/main" id="{005BBE86-D171-675B-28EE-D5B5919851F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234394" y="1155504"/>
            <a:ext cx="7847280" cy="55998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004524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Oswiecim – Auschwitz-Birkenau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13">
            <a:extLst>
              <a:ext uri="{FF2B5EF4-FFF2-40B4-BE49-F238E27FC236}">
                <a16:creationId xmlns:a16="http://schemas.microsoft.com/office/drawing/2014/main" id="{5E985B0B-7CE4-C61F-3350-BB2EE5C4083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212935" y="1248098"/>
            <a:ext cx="8063640" cy="525528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4336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Oswiecim – Auschwitz-Birkenau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17">
            <a:extLst>
              <a:ext uri="{FF2B5EF4-FFF2-40B4-BE49-F238E27FC236}">
                <a16:creationId xmlns:a16="http://schemas.microsoft.com/office/drawing/2014/main" id="{E93867BD-419D-411B-5795-46E7BD4BA35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290224" y="1193437"/>
            <a:ext cx="7919280" cy="5261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336566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Tien </a:t>
            </a:r>
            <a:r>
              <a:rPr lang="en-US" sz="3600" dirty="0" err="1"/>
              <a:t>päällä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20">
            <a:extLst>
              <a:ext uri="{FF2B5EF4-FFF2-40B4-BE49-F238E27FC236}">
                <a16:creationId xmlns:a16="http://schemas.microsoft.com/office/drawing/2014/main" id="{E6A83497-BE21-3C34-AEDD-AE61F59B148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279498" y="1129085"/>
            <a:ext cx="7991280" cy="5399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445022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Tien </a:t>
            </a:r>
            <a:r>
              <a:rPr lang="en-US" sz="3600" dirty="0" err="1"/>
              <a:t>päällä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23">
            <a:extLst>
              <a:ext uri="{FF2B5EF4-FFF2-40B4-BE49-F238E27FC236}">
                <a16:creationId xmlns:a16="http://schemas.microsoft.com/office/drawing/2014/main" id="{423E4536-BBDE-608D-7E13-709A2D11B19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118048" y="1126595"/>
            <a:ext cx="8188803" cy="536751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535186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Bratislava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25">
            <a:extLst>
              <a:ext uri="{FF2B5EF4-FFF2-40B4-BE49-F238E27FC236}">
                <a16:creationId xmlns:a16="http://schemas.microsoft.com/office/drawing/2014/main" id="{8A3506D6-6681-2BA6-AAA3-6E55344532B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116837" y="1179529"/>
            <a:ext cx="8279640" cy="5314577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781170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Bratislava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29">
            <a:extLst>
              <a:ext uri="{FF2B5EF4-FFF2-40B4-BE49-F238E27FC236}">
                <a16:creationId xmlns:a16="http://schemas.microsoft.com/office/drawing/2014/main" id="{365E4165-A67E-957C-4822-8A63F08256D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042192" y="1024369"/>
            <a:ext cx="8305200" cy="548839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183455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“</a:t>
            </a:r>
            <a:r>
              <a:rPr lang="en-US" sz="3600" dirty="0" err="1"/>
              <a:t>Takkioluet</a:t>
            </a:r>
            <a:r>
              <a:rPr lang="en-US" sz="3600" dirty="0"/>
              <a:t>”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31">
            <a:extLst>
              <a:ext uri="{FF2B5EF4-FFF2-40B4-BE49-F238E27FC236}">
                <a16:creationId xmlns:a16="http://schemas.microsoft.com/office/drawing/2014/main" id="{ACAA0939-B7D0-5AB7-982E-E56EFFDB94E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9208" y="1302222"/>
            <a:ext cx="7087328" cy="4632047"/>
          </a:xfrm>
          <a:prstGeom prst="rect">
            <a:avLst/>
          </a:prstGeom>
          <a:ln w="0">
            <a:noFill/>
          </a:ln>
        </p:spPr>
      </p:pic>
      <p:pic>
        <p:nvPicPr>
          <p:cNvPr id="6" name="Picture 133">
            <a:extLst>
              <a:ext uri="{FF2B5EF4-FFF2-40B4-BE49-F238E27FC236}">
                <a16:creationId xmlns:a16="http://schemas.microsoft.com/office/drawing/2014/main" id="{13DD2E58-F732-1403-1A33-663A7D8BBF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924982" y="3433167"/>
            <a:ext cx="3599280" cy="2447280"/>
          </a:xfrm>
          <a:prstGeom prst="rect">
            <a:avLst/>
          </a:prstGeom>
          <a:ln w="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EB1E2A-5CFB-54EA-6982-92756A6DB09A}"/>
              </a:ext>
            </a:extLst>
          </p:cNvPr>
          <p:cNvSpPr txBox="1"/>
          <p:nvPr/>
        </p:nvSpPr>
        <p:spPr>
          <a:xfrm>
            <a:off x="7924982" y="1302223"/>
            <a:ext cx="30682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Pidimme</a:t>
            </a:r>
            <a:r>
              <a:rPr lang="en-US" sz="2800" dirty="0"/>
              <a:t> </a:t>
            </a:r>
            <a:r>
              <a:rPr lang="en-US" sz="2800" dirty="0" err="1"/>
              <a:t>perinteistä</a:t>
            </a:r>
            <a:r>
              <a:rPr lang="en-US" sz="2800" dirty="0"/>
              <a:t> </a:t>
            </a:r>
            <a:r>
              <a:rPr lang="en-US" sz="2800" dirty="0" err="1"/>
              <a:t>kiinni</a:t>
            </a:r>
            <a:r>
              <a:rPr lang="en-US" sz="2800" dirty="0"/>
              <a:t>, “</a:t>
            </a:r>
            <a:r>
              <a:rPr lang="en-US" sz="2800" dirty="0" err="1"/>
              <a:t>takkioluet</a:t>
            </a:r>
            <a:r>
              <a:rPr lang="en-US" sz="2800" dirty="0"/>
              <a:t>” </a:t>
            </a:r>
            <a:r>
              <a:rPr lang="en-US" sz="2800" dirty="0" err="1"/>
              <a:t>Bielsko-Bialassa</a:t>
            </a:r>
            <a:endParaRPr lang="en-FI" sz="2800" dirty="0"/>
          </a:p>
        </p:txBody>
      </p:sp>
    </p:spTree>
    <p:extLst>
      <p:ext uri="{BB962C8B-B14F-4D97-AF65-F5344CB8AC3E}">
        <p14:creationId xmlns:p14="http://schemas.microsoft.com/office/powerpoint/2010/main" val="2213986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Karlovy-Vary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37">
            <a:extLst>
              <a:ext uri="{FF2B5EF4-FFF2-40B4-BE49-F238E27FC236}">
                <a16:creationId xmlns:a16="http://schemas.microsoft.com/office/drawing/2014/main" id="{C957A960-E321-3CD4-26A9-00695916417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835400" y="1180249"/>
            <a:ext cx="8521200" cy="549108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643483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Karlovy-Vary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39">
            <a:extLst>
              <a:ext uri="{FF2B5EF4-FFF2-40B4-BE49-F238E27FC236}">
                <a16:creationId xmlns:a16="http://schemas.microsoft.com/office/drawing/2014/main" id="{3AA48D3C-75F6-2AC7-2109-5E28018E328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82147" y="1263518"/>
            <a:ext cx="8588623" cy="5286571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120743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Schleiz</a:t>
            </a:r>
            <a:r>
              <a:rPr lang="en-US" sz="3600" dirty="0"/>
              <a:t> – MP </a:t>
            </a:r>
            <a:r>
              <a:rPr lang="en-US" sz="3600" dirty="0" err="1"/>
              <a:t>kisa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42">
            <a:extLst>
              <a:ext uri="{FF2B5EF4-FFF2-40B4-BE49-F238E27FC236}">
                <a16:creationId xmlns:a16="http://schemas.microsoft.com/office/drawing/2014/main" id="{D0629C38-47DD-F6DB-97A6-6C7C17FDAEC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9755" y="1428259"/>
            <a:ext cx="7308345" cy="4906139"/>
          </a:xfrm>
          <a:prstGeom prst="rect">
            <a:avLst/>
          </a:prstGeom>
          <a:ln w="0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E40FEA-3E81-36E4-1D06-D2D5783FF25E}"/>
              </a:ext>
            </a:extLst>
          </p:cNvPr>
          <p:cNvSpPr txBox="1"/>
          <p:nvPr/>
        </p:nvSpPr>
        <p:spPr>
          <a:xfrm>
            <a:off x="8836090" y="1428259"/>
            <a:ext cx="23031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IRRC-</a:t>
            </a:r>
            <a:r>
              <a:rPr lang="en-US" sz="2800" dirty="0" err="1"/>
              <a:t>sarjan</a:t>
            </a:r>
            <a:r>
              <a:rPr lang="en-US" sz="2800" dirty="0"/>
              <a:t> </a:t>
            </a:r>
            <a:r>
              <a:rPr lang="en-US" sz="2800" dirty="0" err="1"/>
              <a:t>moottoripyöräkilpailu</a:t>
            </a:r>
            <a:r>
              <a:rPr lang="en-US" sz="2800" dirty="0"/>
              <a:t>. </a:t>
            </a:r>
            <a:r>
              <a:rPr lang="en-US" sz="2800" dirty="0" err="1"/>
              <a:t>Kisa</a:t>
            </a:r>
            <a:r>
              <a:rPr lang="en-US" sz="2800" dirty="0"/>
              <a:t> </a:t>
            </a:r>
            <a:r>
              <a:rPr lang="en-US" sz="2800" dirty="0" err="1"/>
              <a:t>kuuluu</a:t>
            </a:r>
            <a:r>
              <a:rPr lang="en-US" sz="2800" dirty="0"/>
              <a:t> </a:t>
            </a:r>
            <a:r>
              <a:rPr lang="en-US" sz="2800" dirty="0" err="1"/>
              <a:t>samaan</a:t>
            </a:r>
            <a:r>
              <a:rPr lang="en-US" sz="2800" dirty="0"/>
              <a:t> </a:t>
            </a:r>
            <a:r>
              <a:rPr lang="en-US" sz="2800" dirty="0" err="1"/>
              <a:t>sarjaan</a:t>
            </a:r>
            <a:r>
              <a:rPr lang="en-US" sz="2800" dirty="0"/>
              <a:t> </a:t>
            </a:r>
            <a:r>
              <a:rPr lang="en-US" sz="2800" dirty="0" err="1"/>
              <a:t>kuin</a:t>
            </a:r>
            <a:r>
              <a:rPr lang="en-US" sz="2800" dirty="0"/>
              <a:t> </a:t>
            </a:r>
            <a:r>
              <a:rPr lang="en-US" sz="2800" dirty="0" err="1"/>
              <a:t>Imatran</a:t>
            </a:r>
            <a:r>
              <a:rPr lang="en-US" sz="2800" dirty="0"/>
              <a:t> </a:t>
            </a:r>
            <a:r>
              <a:rPr lang="en-US" sz="2800" dirty="0" err="1"/>
              <a:t>ajot</a:t>
            </a:r>
            <a:r>
              <a:rPr lang="en-US" sz="2800" dirty="0"/>
              <a:t>.</a:t>
            </a:r>
            <a:endParaRPr lang="en-FI" sz="2800" dirty="0"/>
          </a:p>
        </p:txBody>
      </p:sp>
    </p:spTree>
    <p:extLst>
      <p:ext uri="{BB962C8B-B14F-4D97-AF65-F5344CB8AC3E}">
        <p14:creationId xmlns:p14="http://schemas.microsoft.com/office/powerpoint/2010/main" val="2814816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Schleiz</a:t>
            </a:r>
            <a:r>
              <a:rPr lang="en-US" sz="3600" dirty="0"/>
              <a:t> – MP </a:t>
            </a:r>
            <a:r>
              <a:rPr lang="en-US" sz="3600" dirty="0" err="1"/>
              <a:t>kisa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2">
            <a:hlinkClick r:id="" action="ppaction://media"/>
            <a:extLst>
              <a:ext uri="{FF2B5EF4-FFF2-40B4-BE49-F238E27FC236}">
                <a16:creationId xmlns:a16="http://schemas.microsoft.com/office/drawing/2014/main" id="{549FF894-E570-3C64-B4D8-1A62BF9766F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6675" y="1239204"/>
            <a:ext cx="8682480" cy="48841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82867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026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Schleiz</a:t>
            </a:r>
            <a:r>
              <a:rPr lang="en-US" sz="3600" dirty="0"/>
              <a:t> – MP </a:t>
            </a:r>
            <a:r>
              <a:rPr lang="en-US" sz="3600" dirty="0" err="1"/>
              <a:t>kisa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2">
            <a:hlinkClick r:id="" action="ppaction://media"/>
            <a:extLst>
              <a:ext uri="{FF2B5EF4-FFF2-40B4-BE49-F238E27FC236}">
                <a16:creationId xmlns:a16="http://schemas.microsoft.com/office/drawing/2014/main" id="{B07FD981-7642-67A0-D068-2EC51ACF7063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3360" y="1215984"/>
            <a:ext cx="8765280" cy="49305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17043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Wittenberg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48">
            <a:extLst>
              <a:ext uri="{FF2B5EF4-FFF2-40B4-BE49-F238E27FC236}">
                <a16:creationId xmlns:a16="http://schemas.microsoft.com/office/drawing/2014/main" id="{E49DAC0C-A0C8-FA05-ABF2-8ED7E278832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361589" y="929608"/>
            <a:ext cx="4031280" cy="2942600"/>
          </a:xfrm>
          <a:prstGeom prst="rect">
            <a:avLst/>
          </a:prstGeom>
          <a:ln w="0">
            <a:noFill/>
          </a:ln>
        </p:spPr>
      </p:pic>
      <p:pic>
        <p:nvPicPr>
          <p:cNvPr id="7" name="Picture 149">
            <a:extLst>
              <a:ext uri="{FF2B5EF4-FFF2-40B4-BE49-F238E27FC236}">
                <a16:creationId xmlns:a16="http://schemas.microsoft.com/office/drawing/2014/main" id="{21726D35-F3DD-C32A-B934-4408BF9DBC5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396028" y="4076265"/>
            <a:ext cx="4031280" cy="2445833"/>
          </a:xfrm>
          <a:prstGeom prst="rect">
            <a:avLst/>
          </a:prstGeom>
          <a:ln w="0">
            <a:noFill/>
          </a:ln>
        </p:spPr>
      </p:pic>
      <p:pic>
        <p:nvPicPr>
          <p:cNvPr id="8" name="Picture 150">
            <a:extLst>
              <a:ext uri="{FF2B5EF4-FFF2-40B4-BE49-F238E27FC236}">
                <a16:creationId xmlns:a16="http://schemas.microsoft.com/office/drawing/2014/main" id="{1B8654F6-1130-6377-C369-2B9F0CD432D8}"/>
              </a:ext>
            </a:extLst>
          </p:cNvPr>
          <p:cNvPicPr/>
          <p:nvPr/>
        </p:nvPicPr>
        <p:blipFill>
          <a:blip r:embed="rId5"/>
          <a:stretch/>
        </p:blipFill>
        <p:spPr>
          <a:xfrm rot="5400000">
            <a:off x="5404501" y="1829909"/>
            <a:ext cx="5741723" cy="394112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417836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Tien </a:t>
            </a:r>
            <a:r>
              <a:rPr lang="en-US" sz="3600" dirty="0" err="1"/>
              <a:t>päällä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53">
            <a:extLst>
              <a:ext uri="{FF2B5EF4-FFF2-40B4-BE49-F238E27FC236}">
                <a16:creationId xmlns:a16="http://schemas.microsoft.com/office/drawing/2014/main" id="{A4352F3B-E3C9-1014-0A63-FF671A9A2D4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920133" y="1160991"/>
            <a:ext cx="4237724" cy="3578960"/>
          </a:xfrm>
          <a:prstGeom prst="rect">
            <a:avLst/>
          </a:prstGeom>
          <a:ln w="0">
            <a:noFill/>
          </a:ln>
        </p:spPr>
      </p:pic>
      <p:pic>
        <p:nvPicPr>
          <p:cNvPr id="6" name="Picture 154">
            <a:extLst>
              <a:ext uri="{FF2B5EF4-FFF2-40B4-BE49-F238E27FC236}">
                <a16:creationId xmlns:a16="http://schemas.microsoft.com/office/drawing/2014/main" id="{85DC6118-47A7-C152-883E-871DDAD2CC6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19010" y="1160991"/>
            <a:ext cx="5885990" cy="5006544"/>
          </a:xfrm>
          <a:prstGeom prst="rect">
            <a:avLst/>
          </a:prstGeom>
          <a:ln w="0"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80C847-AC5F-5861-5CF1-69A1EA5632BD}"/>
              </a:ext>
            </a:extLst>
          </p:cNvPr>
          <p:cNvSpPr txBox="1"/>
          <p:nvPr/>
        </p:nvSpPr>
        <p:spPr>
          <a:xfrm>
            <a:off x="6951526" y="4879910"/>
            <a:ext cx="35766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Tanskassa</a:t>
            </a:r>
            <a:r>
              <a:rPr lang="en-US" sz="2800" dirty="0"/>
              <a:t> ja </a:t>
            </a:r>
            <a:r>
              <a:rPr lang="en-US" sz="2800" dirty="0" err="1"/>
              <a:t>Tukholman</a:t>
            </a:r>
            <a:r>
              <a:rPr lang="en-US" sz="2800" dirty="0"/>
              <a:t> </a:t>
            </a:r>
            <a:r>
              <a:rPr lang="en-US" sz="2800" dirty="0" err="1"/>
              <a:t>satamassa</a:t>
            </a:r>
            <a:endParaRPr lang="en-FI" sz="2800" dirty="0"/>
          </a:p>
        </p:txBody>
      </p:sp>
    </p:spTree>
    <p:extLst>
      <p:ext uri="{BB962C8B-B14F-4D97-AF65-F5344CB8AC3E}">
        <p14:creationId xmlns:p14="http://schemas.microsoft.com/office/powerpoint/2010/main" val="823855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Hotelleja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58">
            <a:extLst>
              <a:ext uri="{FF2B5EF4-FFF2-40B4-BE49-F238E27FC236}">
                <a16:creationId xmlns:a16="http://schemas.microsoft.com/office/drawing/2014/main" id="{526F014E-A09D-3836-D969-E22657970DD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44553" y="1134359"/>
            <a:ext cx="4535280" cy="2663280"/>
          </a:xfrm>
          <a:prstGeom prst="rect">
            <a:avLst/>
          </a:prstGeom>
          <a:ln w="0">
            <a:noFill/>
          </a:ln>
        </p:spPr>
      </p:pic>
      <p:pic>
        <p:nvPicPr>
          <p:cNvPr id="7" name="Picture 159">
            <a:extLst>
              <a:ext uri="{FF2B5EF4-FFF2-40B4-BE49-F238E27FC236}">
                <a16:creationId xmlns:a16="http://schemas.microsoft.com/office/drawing/2014/main" id="{0DCA8838-2DD1-94B9-349C-B9B2BE515378}"/>
              </a:ext>
            </a:extLst>
          </p:cNvPr>
          <p:cNvPicPr/>
          <p:nvPr/>
        </p:nvPicPr>
        <p:blipFill>
          <a:blip r:embed="rId4"/>
          <a:stretch/>
        </p:blipFill>
        <p:spPr>
          <a:xfrm rot="5386800">
            <a:off x="7126915" y="1688694"/>
            <a:ext cx="4848557" cy="3754266"/>
          </a:xfrm>
          <a:prstGeom prst="rect">
            <a:avLst/>
          </a:prstGeom>
          <a:ln w="0">
            <a:noFill/>
          </a:ln>
        </p:spPr>
      </p:pic>
      <p:pic>
        <p:nvPicPr>
          <p:cNvPr id="8" name="Picture 164">
            <a:extLst>
              <a:ext uri="{FF2B5EF4-FFF2-40B4-BE49-F238E27FC236}">
                <a16:creationId xmlns:a16="http://schemas.microsoft.com/office/drawing/2014/main" id="{0D8F935D-6497-E7FC-6AAE-4C12698E215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144553" y="4018775"/>
            <a:ext cx="4535280" cy="2539080"/>
          </a:xfrm>
          <a:prstGeom prst="rect">
            <a:avLst/>
          </a:prstGeom>
          <a:ln w="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06AB7A-5BC5-8BEB-699E-092A8A30B35D}"/>
              </a:ext>
            </a:extLst>
          </p:cNvPr>
          <p:cNvSpPr txBox="1"/>
          <p:nvPr/>
        </p:nvSpPr>
        <p:spPr>
          <a:xfrm>
            <a:off x="7664765" y="6165101"/>
            <a:ext cx="124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Lyypekki</a:t>
            </a:r>
            <a:endParaRPr lang="en-FI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4E1449-5584-B5D3-995E-41925CA547DD}"/>
              </a:ext>
            </a:extLst>
          </p:cNvPr>
          <p:cNvSpPr txBox="1"/>
          <p:nvPr/>
        </p:nvSpPr>
        <p:spPr>
          <a:xfrm>
            <a:off x="5778340" y="5703436"/>
            <a:ext cx="1605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Wittenberg</a:t>
            </a:r>
            <a:endParaRPr lang="en-FI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2F2BC4-24A5-6EC8-0A8F-37E886802978}"/>
              </a:ext>
            </a:extLst>
          </p:cNvPr>
          <p:cNvSpPr txBox="1"/>
          <p:nvPr/>
        </p:nvSpPr>
        <p:spPr>
          <a:xfrm>
            <a:off x="5781450" y="3198167"/>
            <a:ext cx="1754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Karlovy-Vary</a:t>
            </a:r>
            <a:endParaRPr lang="en-FI" sz="2400" dirty="0"/>
          </a:p>
        </p:txBody>
      </p:sp>
    </p:spTree>
    <p:extLst>
      <p:ext uri="{BB962C8B-B14F-4D97-AF65-F5344CB8AC3E}">
        <p14:creationId xmlns:p14="http://schemas.microsoft.com/office/powerpoint/2010/main" val="2409132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10" name="Picture 165">
            <a:extLst>
              <a:ext uri="{FF2B5EF4-FFF2-40B4-BE49-F238E27FC236}">
                <a16:creationId xmlns:a16="http://schemas.microsoft.com/office/drawing/2014/main" id="{E4D0EF86-FD21-F230-F038-A26F37CBB65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8125" y="1743839"/>
            <a:ext cx="5739287" cy="3751891"/>
          </a:xfrm>
          <a:prstGeom prst="rect">
            <a:avLst/>
          </a:prstGeom>
          <a:ln w="0">
            <a:noFill/>
          </a:ln>
        </p:spPr>
      </p:pic>
      <p:pic>
        <p:nvPicPr>
          <p:cNvPr id="13" name="Picture 166">
            <a:extLst>
              <a:ext uri="{FF2B5EF4-FFF2-40B4-BE49-F238E27FC236}">
                <a16:creationId xmlns:a16="http://schemas.microsoft.com/office/drawing/2014/main" id="{16ADDEFE-D9DD-2815-88D9-5DFE4E72887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027865" y="1743840"/>
            <a:ext cx="3758323" cy="2902805"/>
          </a:xfrm>
          <a:prstGeom prst="rect">
            <a:avLst/>
          </a:prstGeom>
          <a:ln w="0">
            <a:noFill/>
          </a:ln>
        </p:spPr>
      </p:pic>
      <p:pic>
        <p:nvPicPr>
          <p:cNvPr id="14" name="Picture 169">
            <a:extLst>
              <a:ext uri="{FF2B5EF4-FFF2-40B4-BE49-F238E27FC236}">
                <a16:creationId xmlns:a16="http://schemas.microsoft.com/office/drawing/2014/main" id="{57A7D85E-E994-9328-3868-DC1435FB826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163400" y="387000"/>
            <a:ext cx="4921200" cy="1175760"/>
          </a:xfrm>
          <a:prstGeom prst="rect">
            <a:avLst/>
          </a:prstGeom>
          <a:ln w="0">
            <a:noFill/>
          </a:ln>
        </p:spPr>
      </p:pic>
      <p:pic>
        <p:nvPicPr>
          <p:cNvPr id="15" name="Picture 170">
            <a:extLst>
              <a:ext uri="{FF2B5EF4-FFF2-40B4-BE49-F238E27FC236}">
                <a16:creationId xmlns:a16="http://schemas.microsoft.com/office/drawing/2014/main" id="{28182857-444F-3FD1-A7BD-7C7001B321E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7027865" y="4765663"/>
            <a:ext cx="2396053" cy="1989882"/>
          </a:xfrm>
          <a:prstGeom prst="rect">
            <a:avLst/>
          </a:prstGeom>
          <a:ln w="0"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17816F-E083-1F3B-E62D-9C350AB826E9}"/>
              </a:ext>
            </a:extLst>
          </p:cNvPr>
          <p:cNvSpPr txBox="1"/>
          <p:nvPr/>
        </p:nvSpPr>
        <p:spPr>
          <a:xfrm>
            <a:off x="789402" y="5555216"/>
            <a:ext cx="5067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Baltiassa</a:t>
            </a:r>
            <a:r>
              <a:rPr lang="en-US" sz="2400" dirty="0"/>
              <a:t> ja </a:t>
            </a:r>
            <a:r>
              <a:rPr lang="en-US" sz="2400" dirty="0" err="1"/>
              <a:t>Keski-Euroopassa</a:t>
            </a:r>
            <a:r>
              <a:rPr lang="en-US" sz="2400" dirty="0"/>
              <a:t> </a:t>
            </a:r>
            <a:r>
              <a:rPr lang="en-US" sz="2400" dirty="0" err="1"/>
              <a:t>löytyy</a:t>
            </a:r>
            <a:r>
              <a:rPr lang="en-US" sz="2400" dirty="0"/>
              <a:t> </a:t>
            </a:r>
            <a:r>
              <a:rPr lang="en-US" sz="2400" dirty="0" err="1"/>
              <a:t>matkan</a:t>
            </a:r>
            <a:r>
              <a:rPr lang="en-US" sz="2400" dirty="0"/>
              <a:t> </a:t>
            </a:r>
            <a:r>
              <a:rPr lang="en-US" sz="2400" dirty="0" err="1"/>
              <a:t>varrella</a:t>
            </a:r>
            <a:r>
              <a:rPr lang="en-US" sz="2400" dirty="0"/>
              <a:t> </a:t>
            </a:r>
            <a:r>
              <a:rPr lang="en-US" sz="2400" dirty="0" err="1"/>
              <a:t>ruokapaikkoja</a:t>
            </a:r>
            <a:r>
              <a:rPr lang="en-US" sz="2400" dirty="0"/>
              <a:t> </a:t>
            </a:r>
            <a:r>
              <a:rPr lang="en-US" sz="2400" dirty="0" err="1"/>
              <a:t>mistä</a:t>
            </a:r>
            <a:r>
              <a:rPr lang="en-US" sz="2400" dirty="0"/>
              <a:t> </a:t>
            </a:r>
            <a:r>
              <a:rPr lang="en-US" sz="2400" dirty="0" err="1"/>
              <a:t>valita</a:t>
            </a:r>
            <a:endParaRPr lang="en-FI" sz="2400" dirty="0"/>
          </a:p>
        </p:txBody>
      </p:sp>
    </p:spTree>
    <p:extLst>
      <p:ext uri="{BB962C8B-B14F-4D97-AF65-F5344CB8AC3E}">
        <p14:creationId xmlns:p14="http://schemas.microsoft.com/office/powerpoint/2010/main" val="2025438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3700-8C1C-DE61-6ABB-E5ABA34D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www.kasimatkat.com</a:t>
            </a:r>
            <a:endParaRPr lang="en-FI" sz="3600" dirty="0"/>
          </a:p>
        </p:txBody>
      </p:sp>
      <p:pic>
        <p:nvPicPr>
          <p:cNvPr id="5" name="Picture 66">
            <a:extLst>
              <a:ext uri="{FF2B5EF4-FFF2-40B4-BE49-F238E27FC236}">
                <a16:creationId xmlns:a16="http://schemas.microsoft.com/office/drawing/2014/main" id="{78ADAC56-F764-621F-144D-E664CB300B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47445" y="5934269"/>
            <a:ext cx="953635" cy="737060"/>
          </a:xfrm>
          <a:prstGeom prst="rect">
            <a:avLst/>
          </a:prstGeom>
          <a:ln w="0">
            <a:noFill/>
          </a:ln>
        </p:spPr>
      </p:pic>
      <p:pic>
        <p:nvPicPr>
          <p:cNvPr id="3" name="Picture 173">
            <a:extLst>
              <a:ext uri="{FF2B5EF4-FFF2-40B4-BE49-F238E27FC236}">
                <a16:creationId xmlns:a16="http://schemas.microsoft.com/office/drawing/2014/main" id="{13CDEF30-561C-444B-88AC-736C0B554CA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96000" y="1852200"/>
            <a:ext cx="5014680" cy="3684534"/>
          </a:xfrm>
          <a:prstGeom prst="rect">
            <a:avLst/>
          </a:prstGeom>
          <a:ln w="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250A2F-B1E5-D347-46CB-951778B17A64}"/>
              </a:ext>
            </a:extLst>
          </p:cNvPr>
          <p:cNvSpPr txBox="1"/>
          <p:nvPr/>
        </p:nvSpPr>
        <p:spPr>
          <a:xfrm>
            <a:off x="721454" y="1674680"/>
            <a:ext cx="55283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Idea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Perustettu</a:t>
            </a:r>
            <a:r>
              <a:rPr lang="en-US" sz="2000" dirty="0"/>
              <a:t> </a:t>
            </a:r>
            <a:r>
              <a:rPr lang="en-US" sz="2000" dirty="0" err="1"/>
              <a:t>keväällä</a:t>
            </a:r>
            <a:r>
              <a:rPr lang="en-US" sz="2000" dirty="0"/>
              <a:t>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Kasimatkat</a:t>
            </a:r>
            <a:r>
              <a:rPr lang="en-US" sz="2000" dirty="0"/>
              <a:t> </a:t>
            </a:r>
            <a:r>
              <a:rPr lang="en-US" sz="2000" dirty="0" err="1"/>
              <a:t>hoitaa</a:t>
            </a:r>
            <a:r>
              <a:rPr lang="en-US" sz="2000" dirty="0"/>
              <a:t> </a:t>
            </a:r>
            <a:r>
              <a:rPr lang="en-US" sz="2000" dirty="0" err="1"/>
              <a:t>varaukset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Maksat</a:t>
            </a:r>
            <a:r>
              <a:rPr lang="en-US" sz="2000" dirty="0"/>
              <a:t> </a:t>
            </a:r>
            <a:r>
              <a:rPr lang="en-US" sz="2000" dirty="0" err="1"/>
              <a:t>kaikki</a:t>
            </a:r>
            <a:r>
              <a:rPr lang="en-US" sz="2000" dirty="0"/>
              <a:t> </a:t>
            </a:r>
            <a:r>
              <a:rPr lang="en-US" sz="2000" dirty="0" err="1"/>
              <a:t>maksut</a:t>
            </a:r>
            <a:r>
              <a:rPr lang="en-US" sz="2000" dirty="0"/>
              <a:t> </a:t>
            </a:r>
            <a:r>
              <a:rPr lang="en-US" sz="2000" dirty="0" err="1"/>
              <a:t>suoraan</a:t>
            </a:r>
            <a:r>
              <a:rPr lang="en-US" sz="2000" dirty="0"/>
              <a:t> </a:t>
            </a:r>
            <a:r>
              <a:rPr lang="en-US" sz="2000" dirty="0" err="1"/>
              <a:t>palvelun</a:t>
            </a:r>
            <a:r>
              <a:rPr lang="en-US" sz="2000" dirty="0"/>
              <a:t> </a:t>
            </a:r>
            <a:r>
              <a:rPr lang="en-US" sz="2000" dirty="0" err="1"/>
              <a:t>tarjoajalle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Voit</a:t>
            </a:r>
            <a:r>
              <a:rPr lang="en-US" sz="2000" dirty="0"/>
              <a:t> </a:t>
            </a:r>
            <a:r>
              <a:rPr lang="en-US" sz="2000" dirty="0" err="1"/>
              <a:t>alkaa</a:t>
            </a:r>
            <a:r>
              <a:rPr lang="en-US" sz="2000" dirty="0"/>
              <a:t> </a:t>
            </a:r>
            <a:r>
              <a:rPr lang="en-US" sz="2000" dirty="0" err="1"/>
              <a:t>Kasimatkaajaksi</a:t>
            </a:r>
            <a:r>
              <a:rPr lang="en-US" sz="2000" dirty="0"/>
              <a:t> ja </a:t>
            </a:r>
            <a:r>
              <a:rPr lang="en-US" sz="2000" dirty="0" err="1"/>
              <a:t>kattaa</a:t>
            </a:r>
            <a:r>
              <a:rPr lang="en-US" sz="2000" dirty="0"/>
              <a:t> </a:t>
            </a:r>
            <a:r>
              <a:rPr lang="en-US" sz="2000" dirty="0" err="1"/>
              <a:t>matkakustannuksesi</a:t>
            </a:r>
            <a:r>
              <a:rPr lang="en-US" sz="2000" dirty="0"/>
              <a:t> </a:t>
            </a:r>
            <a:r>
              <a:rPr lang="en-US" sz="2000" dirty="0" err="1"/>
              <a:t>toimimalla</a:t>
            </a:r>
            <a:r>
              <a:rPr lang="en-US" sz="2000" dirty="0"/>
              <a:t> </a:t>
            </a:r>
            <a:r>
              <a:rPr lang="en-US" sz="2000" dirty="0" err="1"/>
              <a:t>oppaana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260DA-B317-B65E-5B05-A7A3D6815B15}"/>
              </a:ext>
            </a:extLst>
          </p:cNvPr>
          <p:cNvSpPr txBox="1"/>
          <p:nvPr/>
        </p:nvSpPr>
        <p:spPr>
          <a:xfrm>
            <a:off x="721454" y="4067371"/>
            <a:ext cx="35715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Tulevat</a:t>
            </a:r>
            <a:r>
              <a:rPr lang="en-US" sz="2400" dirty="0"/>
              <a:t> </a:t>
            </a:r>
            <a:r>
              <a:rPr lang="en-US" sz="2400" dirty="0" err="1"/>
              <a:t>matkat</a:t>
            </a:r>
            <a:r>
              <a:rPr lang="en-US" sz="2400" dirty="0"/>
              <a:t>,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Etelä-Norja</a:t>
            </a:r>
            <a:r>
              <a:rPr lang="en-US" sz="2000" dirty="0"/>
              <a:t>, 8.-14.6, 7 </a:t>
            </a:r>
            <a:r>
              <a:rPr lang="en-US" sz="2000" dirty="0" err="1"/>
              <a:t>päivää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Baltia</a:t>
            </a:r>
            <a:r>
              <a:rPr lang="en-US" sz="2000" dirty="0"/>
              <a:t>, 12.-17.8, 6 </a:t>
            </a:r>
            <a:r>
              <a:rPr lang="en-US" sz="2000" dirty="0" err="1"/>
              <a:t>päivää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Pyreneet</a:t>
            </a:r>
            <a:r>
              <a:rPr lang="en-US" sz="2000" dirty="0"/>
              <a:t>, </a:t>
            </a:r>
            <a:r>
              <a:rPr lang="en-US" sz="2000" dirty="0" err="1"/>
              <a:t>lokakuu</a:t>
            </a:r>
            <a:r>
              <a:rPr lang="en-US" sz="2000" dirty="0"/>
              <a:t>, 9 </a:t>
            </a:r>
            <a:r>
              <a:rPr lang="en-US" sz="2000" dirty="0" err="1"/>
              <a:t>päivää</a:t>
            </a:r>
            <a:r>
              <a:rPr lang="en-US" sz="2000" dirty="0"/>
              <a:t>??</a:t>
            </a:r>
            <a:endParaRPr lang="en-FI" sz="2000" dirty="0"/>
          </a:p>
        </p:txBody>
      </p:sp>
    </p:spTree>
    <p:extLst>
      <p:ext uri="{BB962C8B-B14F-4D97-AF65-F5344CB8AC3E}">
        <p14:creationId xmlns:p14="http://schemas.microsoft.com/office/powerpoint/2010/main" val="323916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226</Words>
  <Application>Microsoft Office PowerPoint</Application>
  <PresentationFormat>Widescreen</PresentationFormat>
  <Paragraphs>58</Paragraphs>
  <Slides>34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Office Theme</vt:lpstr>
      <vt:lpstr>Keski-Euroopan kiertomatka </vt:lpstr>
      <vt:lpstr>Ryhmä</vt:lpstr>
      <vt:lpstr>Pärnu</vt:lpstr>
      <vt:lpstr>Tallinnasta Pärnuun</vt:lpstr>
      <vt:lpstr>Latvia - Vitrupe</vt:lpstr>
      <vt:lpstr>Latvia - Vitrupe</vt:lpstr>
      <vt:lpstr>Liettua – Ristien mäki</vt:lpstr>
      <vt:lpstr>Liettua – Ristien mäki</vt:lpstr>
      <vt:lpstr>Ristien mäellä</vt:lpstr>
      <vt:lpstr>Marijampole, Liettua – Majoitus leipomon takaosassa</vt:lpstr>
      <vt:lpstr>Marijampole, Liettua – Pyörät siistissä rivissä</vt:lpstr>
      <vt:lpstr>Marijampolessa – On täälläkin hyttysiä</vt:lpstr>
      <vt:lpstr>Puolan rajalla – Suwalkin käytävä</vt:lpstr>
      <vt:lpstr>Maisemaa Puolassa</vt:lpstr>
      <vt:lpstr>Tankilla</vt:lpstr>
      <vt:lpstr>Krakova</vt:lpstr>
      <vt:lpstr>Krakova</vt:lpstr>
      <vt:lpstr>Oswiecim – Auschwitz-Birkenau</vt:lpstr>
      <vt:lpstr>Oswiecim – Auschwitz-Birkenau</vt:lpstr>
      <vt:lpstr>Tien päällä</vt:lpstr>
      <vt:lpstr>Tien päällä</vt:lpstr>
      <vt:lpstr>Bratislava</vt:lpstr>
      <vt:lpstr>Bratislava</vt:lpstr>
      <vt:lpstr>“Takkioluet”</vt:lpstr>
      <vt:lpstr>Karlovy-Vary</vt:lpstr>
      <vt:lpstr>Karlovy-Vary</vt:lpstr>
      <vt:lpstr>Schleiz – MP kisa</vt:lpstr>
      <vt:lpstr>Schleiz – MP kisa</vt:lpstr>
      <vt:lpstr>Schleiz – MP kisa</vt:lpstr>
      <vt:lpstr>Wittenberg</vt:lpstr>
      <vt:lpstr>Tien päällä</vt:lpstr>
      <vt:lpstr>Hotelleja</vt:lpstr>
      <vt:lpstr>PowerPoint Presentation</vt:lpstr>
      <vt:lpstr>www.kasimatkat.com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Keski-Euroopan kiertomatka</dc:title>
  <dc:creator>Juha Kaartoluoma</dc:creator>
  <cp:lastModifiedBy>Juha Kaartoluoma</cp:lastModifiedBy>
  <cp:revision>2</cp:revision>
  <dcterms:created xsi:type="dcterms:W3CDTF">2024-01-23T16:17:59Z</dcterms:created>
  <dcterms:modified xsi:type="dcterms:W3CDTF">2024-01-23T18:21:09Z</dcterms:modified>
</cp:coreProperties>
</file>